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sr-Cyrl-RS" dirty="0" smtClean="0"/>
              <a:t>Активности у току радног дана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спавање</c:v>
                </c:pt>
                <c:pt idx="1">
                  <c:v>школске обавезе</c:v>
                </c:pt>
                <c:pt idx="2">
                  <c:v>учење</c:v>
                </c:pt>
                <c:pt idx="3">
                  <c:v>слободно време </c:v>
                </c:pt>
                <c:pt idx="4">
                  <c:v>оброци</c:v>
                </c:pt>
                <c:pt idx="5">
                  <c:v>кућне обавезе</c:v>
                </c:pt>
                <c:pt idx="6">
                  <c:v>хигијена 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</c:v>
                </c:pt>
                <c:pt idx="1">
                  <c:v>5</c:v>
                </c:pt>
                <c:pt idx="2">
                  <c:v>2</c:v>
                </c:pt>
                <c:pt idx="3">
                  <c:v>5.5</c:v>
                </c:pt>
                <c:pt idx="4">
                  <c:v>1.5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C01D-DEB5-4B77-A9DD-7A79C2073208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64759-6074-4D11-B5D7-C3CA1E61495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C01D-DEB5-4B77-A9DD-7A79C2073208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64759-6074-4D11-B5D7-C3CA1E614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C01D-DEB5-4B77-A9DD-7A79C2073208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64759-6074-4D11-B5D7-C3CA1E614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C01D-DEB5-4B77-A9DD-7A79C2073208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64759-6074-4D11-B5D7-C3CA1E6149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C01D-DEB5-4B77-A9DD-7A79C2073208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64759-6074-4D11-B5D7-C3CA1E614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C01D-DEB5-4B77-A9DD-7A79C2073208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64759-6074-4D11-B5D7-C3CA1E614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C01D-DEB5-4B77-A9DD-7A79C2073208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64759-6074-4D11-B5D7-C3CA1E614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C01D-DEB5-4B77-A9DD-7A79C2073208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64759-6074-4D11-B5D7-C3CA1E614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C01D-DEB5-4B77-A9DD-7A79C2073208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64759-6074-4D11-B5D7-C3CA1E614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C01D-DEB5-4B77-A9DD-7A79C2073208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64759-6074-4D11-B5D7-C3CA1E614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C01D-DEB5-4B77-A9DD-7A79C2073208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64759-6074-4D11-B5D7-C3CA1E6149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C980C01D-DEB5-4B77-A9DD-7A79C2073208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C364759-6074-4D11-B5D7-C3CA1E61495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524000"/>
            <a:ext cx="8153400" cy="5029200"/>
          </a:xfrm>
        </p:spPr>
        <p:txBody>
          <a:bodyPr/>
          <a:lstStyle/>
          <a:p>
            <a:r>
              <a:rPr lang="sr-Cyrl-CS" sz="2000" i="1" dirty="0"/>
              <a:t>„Људи се одлучују на рат због мира, за рад због слободног времена, а за оно што је нужно и корисно због оног што је добро и лепо. Циљ рата је мир, а циљ рада је слободно време. Живот у слободном времену је једини живот прикладан за Грка.“ – Аристотел</a:t>
            </a:r>
            <a:endParaRPr lang="en-US" sz="2000" dirty="0"/>
          </a:p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r>
              <a:rPr lang="ru-RU" dirty="0" smtClean="0"/>
              <a:t>Данас </a:t>
            </a:r>
            <a:r>
              <a:rPr lang="ru-RU" dirty="0"/>
              <a:t>постоје бројни </a:t>
            </a:r>
            <a:r>
              <a:rPr lang="ru-RU" b="1" u="sng" dirty="0"/>
              <a:t>крадљивци слободног времена</a:t>
            </a:r>
            <a:r>
              <a:rPr lang="ru-RU" u="sng" dirty="0"/>
              <a:t> </a:t>
            </a:r>
            <a:r>
              <a:rPr lang="ru-RU" b="1" u="sng" dirty="0"/>
              <a:t>ученика</a:t>
            </a:r>
            <a:r>
              <a:rPr lang="ru-RU" dirty="0"/>
              <a:t>. Најчешће су то компјутер, мобилни телефон, друштвене мреже...Веома често </a:t>
            </a:r>
            <a:r>
              <a:rPr lang="ru-RU" dirty="0" smtClean="0"/>
              <a:t>деца </a:t>
            </a:r>
            <a:r>
              <a:rPr lang="ru-RU" dirty="0"/>
              <a:t>проведу већи </a:t>
            </a:r>
            <a:r>
              <a:rPr lang="ru-RU" dirty="0" smtClean="0"/>
              <a:t>део </a:t>
            </a:r>
            <a:r>
              <a:rPr lang="ru-RU" dirty="0"/>
              <a:t>дана </a:t>
            </a:r>
            <a:r>
              <a:rPr lang="ru-RU" dirty="0" smtClean="0"/>
              <a:t>за компјутером </a:t>
            </a:r>
            <a:r>
              <a:rPr lang="ru-RU" dirty="0"/>
              <a:t>не водећи рачуна о</a:t>
            </a:r>
            <a:endParaRPr lang="en-US" dirty="0"/>
          </a:p>
          <a:p>
            <a:pPr algn="r"/>
            <a:r>
              <a:rPr lang="ru-RU" dirty="0"/>
              <a:t>својим обавезама и неким другим потребама. Све су чешћи случајеви да </a:t>
            </a:r>
            <a:r>
              <a:rPr lang="ru-RU" dirty="0" smtClean="0"/>
              <a:t>деца </a:t>
            </a:r>
            <a:r>
              <a:rPr lang="ru-RU" dirty="0"/>
              <a:t>касно ујутру устају, прескачу доручак, уче касно ноћу до раних јутарњих часова, односно све више </a:t>
            </a:r>
            <a:r>
              <a:rPr lang="ru-RU" dirty="0" smtClean="0"/>
              <a:t>мењају </a:t>
            </a:r>
            <a:r>
              <a:rPr lang="ru-RU" dirty="0"/>
              <a:t>дан за ноћ</a:t>
            </a:r>
            <a:r>
              <a:rPr lang="ru-RU" dirty="0" smtClean="0"/>
              <a:t>.</a:t>
            </a:r>
          </a:p>
          <a:p>
            <a:pPr algn="r"/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762000"/>
          </a:xfrm>
        </p:spPr>
        <p:txBody>
          <a:bodyPr>
            <a:normAutofit/>
          </a:bodyPr>
          <a:lstStyle/>
          <a:p>
            <a:r>
              <a:rPr lang="sr-Cyrl-RS" b="1" dirty="0" smtClean="0"/>
              <a:t>Слободно време у доба короне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2751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304800"/>
            <a:ext cx="7924800" cy="60198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За формирање навике неопходан је </a:t>
            </a:r>
            <a:r>
              <a:rPr lang="ru-RU" b="1" u="sng" dirty="0"/>
              <a:t>часовник</a:t>
            </a:r>
            <a:r>
              <a:rPr lang="ru-RU" dirty="0"/>
              <a:t>. Придржавање планираног распореда активности по датим сатницама </a:t>
            </a:r>
            <a:r>
              <a:rPr lang="ru-RU" dirty="0" smtClean="0"/>
              <a:t>обезбеђује правилно </a:t>
            </a:r>
            <a:r>
              <a:rPr lang="ru-RU" dirty="0"/>
              <a:t>коришћење </a:t>
            </a:r>
            <a:r>
              <a:rPr lang="ru-RU" dirty="0" smtClean="0"/>
              <a:t>времена.</a:t>
            </a:r>
          </a:p>
          <a:p>
            <a:pPr marL="0" indent="0" algn="ctr">
              <a:buNone/>
            </a:pP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910153509"/>
              </p:ext>
            </p:extLst>
          </p:nvPr>
        </p:nvGraphicFramePr>
        <p:xfrm>
          <a:off x="762000" y="1143000"/>
          <a:ext cx="7772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459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304800"/>
            <a:ext cx="7924800" cy="60198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Правилна организација времена </a:t>
            </a:r>
            <a:r>
              <a:rPr lang="ru-RU" dirty="0" smtClean="0"/>
              <a:t>подразумева </a:t>
            </a:r>
            <a:r>
              <a:rPr lang="ru-RU" dirty="0"/>
              <a:t>да се све дневне активности, одн. активности у оквиру 24 сата, сагледају и направи њихов дневни распоред (план). Прављење распореда дневних активности је само предуслов за ефикасну организацију времена. </a:t>
            </a:r>
            <a:endParaRPr lang="ru-RU" dirty="0" smtClean="0"/>
          </a:p>
          <a:p>
            <a:r>
              <a:rPr lang="ru-RU" dirty="0" smtClean="0"/>
              <a:t>Веома </a:t>
            </a:r>
            <a:r>
              <a:rPr lang="ru-RU" dirty="0"/>
              <a:t>је битно и </a:t>
            </a:r>
            <a:r>
              <a:rPr lang="ru-RU" dirty="0" smtClean="0"/>
              <a:t>придржавати се </a:t>
            </a:r>
            <a:r>
              <a:rPr lang="ru-RU" dirty="0"/>
              <a:t>направљеног распореда јер у противном не бисмо имали користи од његове израде. Приликом његове израде битно је активности сагледати што прецизније. </a:t>
            </a:r>
            <a:endParaRPr lang="ru-RU" dirty="0" smtClean="0"/>
          </a:p>
          <a:p>
            <a:r>
              <a:rPr lang="ru-RU" dirty="0" smtClean="0"/>
              <a:t>Овде ћемо се бавити организацијом слободног времена</a:t>
            </a:r>
            <a:r>
              <a:rPr lang="en-US" dirty="0" smtClean="0"/>
              <a:t>.</a:t>
            </a:r>
          </a:p>
          <a:p>
            <a:pPr marL="0" indent="0" defTabSz="274320">
              <a:buNone/>
            </a:pPr>
            <a:r>
              <a:rPr lang="en-US" dirty="0" smtClean="0"/>
              <a:t>	</a:t>
            </a:r>
            <a:r>
              <a:rPr lang="sr-Cyrl-RS" dirty="0" smtClean="0"/>
              <a:t>Слободно време чини скуп планираних слободних активности.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Значај слободних активности:</a:t>
            </a:r>
          </a:p>
          <a:p>
            <a:pPr marL="0" indent="0">
              <a:spcBef>
                <a:spcPts val="200"/>
              </a:spcBef>
              <a:spcAft>
                <a:spcPts val="300"/>
              </a:spcAft>
              <a:buNone/>
            </a:pPr>
            <a:r>
              <a:rPr lang="ru-RU" dirty="0" smtClean="0"/>
              <a:t>-развијање интересовања;</a:t>
            </a:r>
            <a:endParaRPr lang="ru-RU" dirty="0"/>
          </a:p>
          <a:p>
            <a:pPr marL="0" indent="0">
              <a:spcBef>
                <a:spcPts val="200"/>
              </a:spcBef>
              <a:spcAft>
                <a:spcPts val="300"/>
              </a:spcAft>
              <a:buNone/>
            </a:pPr>
            <a:r>
              <a:rPr lang="ru-RU" dirty="0" smtClean="0"/>
              <a:t>-развијање </a:t>
            </a:r>
            <a:r>
              <a:rPr lang="ru-RU" dirty="0"/>
              <a:t>осећања задовољства, разноврснији и </a:t>
            </a:r>
            <a:r>
              <a:rPr lang="ru-RU" dirty="0" smtClean="0"/>
              <a:t>радоснији</a:t>
            </a:r>
            <a:endParaRPr lang="en-US" dirty="0" smtClean="0"/>
          </a:p>
          <a:p>
            <a:pPr marL="0" indent="0">
              <a:spcBef>
                <a:spcPts val="200"/>
              </a:spcBef>
              <a:spcAft>
                <a:spcPts val="300"/>
              </a:spcAft>
              <a:buNone/>
            </a:pPr>
            <a:r>
              <a:rPr lang="ru-RU" dirty="0" smtClean="0"/>
              <a:t> живот;</a:t>
            </a:r>
            <a:endParaRPr lang="ru-RU" dirty="0"/>
          </a:p>
          <a:p>
            <a:pPr marL="0" indent="0">
              <a:spcBef>
                <a:spcPts val="200"/>
              </a:spcBef>
              <a:spcAft>
                <a:spcPts val="300"/>
              </a:spcAft>
              <a:buNone/>
            </a:pPr>
            <a:r>
              <a:rPr lang="ru-RU" dirty="0" smtClean="0"/>
              <a:t>-стицање </a:t>
            </a:r>
            <a:r>
              <a:rPr lang="ru-RU" dirty="0"/>
              <a:t>нових знања, вештина и навика;</a:t>
            </a:r>
          </a:p>
          <a:p>
            <a:pPr marL="0" indent="0">
              <a:spcBef>
                <a:spcPts val="200"/>
              </a:spcBef>
              <a:spcAft>
                <a:spcPts val="300"/>
              </a:spcAft>
              <a:buNone/>
            </a:pPr>
            <a:r>
              <a:rPr lang="ru-RU" dirty="0" smtClean="0"/>
              <a:t>-развијање </a:t>
            </a:r>
            <a:r>
              <a:rPr lang="ru-RU" dirty="0"/>
              <a:t>самоактивности, самоиницијативности, </a:t>
            </a:r>
            <a:r>
              <a:rPr lang="ru-RU" dirty="0" smtClean="0"/>
              <a:t>креативности</a:t>
            </a:r>
            <a:endParaRPr lang="en-US" dirty="0" smtClean="0"/>
          </a:p>
          <a:p>
            <a:pPr marL="0" indent="0">
              <a:spcBef>
                <a:spcPts val="200"/>
              </a:spcBef>
              <a:spcAft>
                <a:spcPts val="300"/>
              </a:spcAft>
              <a:buNone/>
            </a:pPr>
            <a:r>
              <a:rPr lang="ru-RU" dirty="0" smtClean="0"/>
              <a:t> </a:t>
            </a:r>
            <a:r>
              <a:rPr lang="ru-RU" dirty="0"/>
              <a:t>и стваралаштва;</a:t>
            </a:r>
          </a:p>
          <a:p>
            <a:pPr marL="0" indent="0">
              <a:spcBef>
                <a:spcPts val="200"/>
              </a:spcBef>
              <a:spcAft>
                <a:spcPts val="300"/>
              </a:spcAft>
              <a:buNone/>
            </a:pPr>
            <a:r>
              <a:rPr lang="ru-RU" dirty="0" smtClean="0"/>
              <a:t>-развијање </a:t>
            </a:r>
            <a:r>
              <a:rPr lang="ru-RU" dirty="0"/>
              <a:t>другарства, </a:t>
            </a:r>
            <a:r>
              <a:rPr lang="ru-RU" dirty="0" smtClean="0"/>
              <a:t>смисла </a:t>
            </a:r>
            <a:r>
              <a:rPr lang="ru-RU" dirty="0"/>
              <a:t>за сарадњу, солидарности, хуманости;</a:t>
            </a:r>
          </a:p>
          <a:p>
            <a:pPr marL="0" indent="0">
              <a:spcBef>
                <a:spcPts val="200"/>
              </a:spcBef>
              <a:spcAft>
                <a:spcPts val="300"/>
              </a:spcAft>
              <a:buNone/>
            </a:pPr>
            <a:r>
              <a:rPr lang="ru-RU" dirty="0" smtClean="0"/>
              <a:t>-афирмација </a:t>
            </a:r>
            <a:r>
              <a:rPr lang="ru-RU" dirty="0"/>
              <a:t>и </a:t>
            </a:r>
            <a:r>
              <a:rPr lang="ru-RU" dirty="0" smtClean="0"/>
              <a:t>самопотврђивање;</a:t>
            </a:r>
            <a:endParaRPr lang="ru-RU" dirty="0"/>
          </a:p>
          <a:p>
            <a:pPr marL="0" indent="0">
              <a:spcBef>
                <a:spcPts val="200"/>
              </a:spcBef>
              <a:spcAft>
                <a:spcPts val="300"/>
              </a:spcAft>
              <a:buNone/>
            </a:pPr>
            <a:r>
              <a:rPr lang="ru-RU" dirty="0" smtClean="0"/>
              <a:t>-формирање </a:t>
            </a:r>
            <a:r>
              <a:rPr lang="ru-RU" dirty="0"/>
              <a:t>бољег односа према школи, рационалног коришћење времена,</a:t>
            </a:r>
          </a:p>
          <a:p>
            <a:pPr marL="0" indent="0">
              <a:spcBef>
                <a:spcPts val="200"/>
              </a:spcBef>
              <a:spcAft>
                <a:spcPts val="300"/>
              </a:spcAft>
              <a:buNone/>
            </a:pPr>
            <a:r>
              <a:rPr lang="ru-RU" dirty="0" smtClean="0"/>
              <a:t>-... 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362200"/>
            <a:ext cx="2322513" cy="249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503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533400" y="457200"/>
            <a:ext cx="8153400" cy="6172200"/>
          </a:xfrm>
        </p:spPr>
        <p:txBody>
          <a:bodyPr/>
          <a:lstStyle/>
          <a:p>
            <a:pPr marL="0" indent="0">
              <a:buNone/>
            </a:pPr>
            <a:r>
              <a:rPr lang="sr-Cyrl-RS" dirty="0" smtClean="0"/>
              <a:t>План коришћења слободног времена :</a:t>
            </a:r>
          </a:p>
          <a:p>
            <a:pPr marL="0" indent="0">
              <a:buNone/>
            </a:pPr>
            <a:r>
              <a:rPr lang="sr-Cyrl-RS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152487"/>
              </p:ext>
            </p:extLst>
          </p:nvPr>
        </p:nvGraphicFramePr>
        <p:xfrm>
          <a:off x="457200" y="914400"/>
          <a:ext cx="8229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3886200"/>
                <a:gridCol w="1981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Активности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Реализација активности кроз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Време реализације активности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-</a:t>
                      </a:r>
                      <a:r>
                        <a:rPr lang="sr-Cyrl-RS" baseline="0" dirty="0" smtClean="0"/>
                        <a:t> </a:t>
                      </a:r>
                      <a:r>
                        <a:rPr lang="sr-Cyrl-RS" baseline="0" dirty="0" smtClean="0"/>
                        <a:t>Рекреативне </a:t>
                      </a:r>
                      <a:r>
                        <a:rPr lang="sr-Cyrl-RS" baseline="0" dirty="0" smtClean="0"/>
                        <a:t>активности </a:t>
                      </a:r>
                      <a:r>
                        <a:rPr lang="sr-Cyrl-RS" baseline="0" dirty="0" smtClean="0"/>
                        <a:t>и боравак у природи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- трчање,</a:t>
                      </a:r>
                      <a:r>
                        <a:rPr lang="sr-Cyrl-RS" baseline="0" dirty="0" smtClean="0"/>
                        <a:t> пешачење, </a:t>
                      </a:r>
                      <a:r>
                        <a:rPr lang="sr-Cyrl-RS" baseline="0" dirty="0" smtClean="0"/>
                        <a:t>вожња бицикла, вежбе обликовања...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1,5 </a:t>
                      </a:r>
                      <a:r>
                        <a:rPr lang="sr-Cyrl-RS" dirty="0" smtClean="0"/>
                        <a:t>сат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 smtClean="0"/>
                        <a:t>- Дружење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- разговори/дописивање са другарима и рођацима путем мултимедијалних система, друштвене мреже и др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1 сат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- Креативност и стваралаштво, хоби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- цртање, певање, писање песама,</a:t>
                      </a:r>
                      <a:r>
                        <a:rPr lang="sr-Cyrl-RS" baseline="0" dirty="0" smtClean="0"/>
                        <a:t> казивање стихова, </a:t>
                      </a:r>
                      <a:r>
                        <a:rPr lang="sr-Cyrl-RS" dirty="0" smtClean="0"/>
                        <a:t>свирање, макетарство, фотографија,  ...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1 сат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- Забава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- гледање</a:t>
                      </a:r>
                      <a:r>
                        <a:rPr lang="sr-Cyrl-RS" baseline="0" dirty="0" smtClean="0"/>
                        <a:t> телевизије, филмови, слушање музике, играње игрица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1 сат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- Одморите се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- вежбе опуштања, музика за релаксацију...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1</a:t>
                      </a:r>
                      <a:r>
                        <a:rPr lang="sr-Cyrl-RS" baseline="0" dirty="0" smtClean="0"/>
                        <a:t> сат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49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533400"/>
            <a:ext cx="7924800" cy="586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dirty="0" smtClean="0"/>
              <a:t>„</a:t>
            </a:r>
            <a:r>
              <a:rPr lang="ru-RU" dirty="0" smtClean="0"/>
              <a:t>Време </a:t>
            </a:r>
            <a:r>
              <a:rPr lang="ru-RU" dirty="0"/>
              <a:t>је једнако животу, стога, упропасти своје време и упропастио си свој живот или владај својим временом и владаћеш својим </a:t>
            </a:r>
            <a:r>
              <a:rPr lang="ru-RU" dirty="0" smtClean="0"/>
              <a:t>животом.“ – </a:t>
            </a:r>
            <a:r>
              <a:rPr lang="ru-RU" dirty="0"/>
              <a:t>Алан </a:t>
            </a:r>
            <a:r>
              <a:rPr lang="ru-RU" dirty="0" smtClean="0"/>
              <a:t>Лекејн</a:t>
            </a:r>
          </a:p>
          <a:p>
            <a:pPr marL="0" indent="0">
              <a:buNone/>
            </a:pPr>
            <a:r>
              <a:rPr lang="sr-Cyrl-RS" dirty="0" smtClean="0">
                <a:solidFill>
                  <a:srgbClr val="FFFF00"/>
                </a:solidFill>
              </a:rPr>
              <a:t>„</a:t>
            </a:r>
            <a:r>
              <a:rPr lang="ru-RU" dirty="0" smtClean="0">
                <a:solidFill>
                  <a:srgbClr val="FFFF00"/>
                </a:solidFill>
              </a:rPr>
              <a:t>Време </a:t>
            </a:r>
            <a:r>
              <a:rPr lang="ru-RU" dirty="0">
                <a:solidFill>
                  <a:srgbClr val="FFFF00"/>
                </a:solidFill>
              </a:rPr>
              <a:t>је ту довољно дуго за оне који су спремни да га искористе</a:t>
            </a:r>
            <a:r>
              <a:rPr lang="ru-RU" dirty="0" smtClean="0">
                <a:solidFill>
                  <a:srgbClr val="FFFF00"/>
                </a:solidFill>
              </a:rPr>
              <a:t>.“ </a:t>
            </a:r>
            <a:r>
              <a:rPr lang="ru-RU" dirty="0">
                <a:solidFill>
                  <a:srgbClr val="FFFF00"/>
                </a:solidFill>
              </a:rPr>
              <a:t>– Леонардо Да Винчи</a:t>
            </a:r>
            <a:endParaRPr lang="ru-RU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sr-Cyrl-RS" dirty="0" smtClean="0"/>
              <a:t>„</a:t>
            </a:r>
            <a:r>
              <a:rPr lang="ru-RU" dirty="0" smtClean="0"/>
              <a:t>Најважније </a:t>
            </a:r>
            <a:r>
              <a:rPr lang="ru-RU" dirty="0"/>
              <a:t>време је САДА, јер је то једино време које је моћно и на које можемо да </a:t>
            </a:r>
            <a:r>
              <a:rPr lang="ru-RU" dirty="0" smtClean="0"/>
              <a:t>утичемо.“ - Лав Толстој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sr-Cyrl-RS" dirty="0" smtClean="0">
                <a:solidFill>
                  <a:srgbClr val="FFC000"/>
                </a:solidFill>
              </a:rPr>
              <a:t>„</a:t>
            </a:r>
            <a:r>
              <a:rPr lang="ru-RU" dirty="0" smtClean="0">
                <a:solidFill>
                  <a:srgbClr val="FFC000"/>
                </a:solidFill>
              </a:rPr>
              <a:t>Одуговлачење </a:t>
            </a:r>
            <a:r>
              <a:rPr lang="ru-RU" dirty="0">
                <a:solidFill>
                  <a:srgbClr val="FFC000"/>
                </a:solidFill>
              </a:rPr>
              <a:t>је крадљивац </a:t>
            </a:r>
            <a:r>
              <a:rPr lang="ru-RU" dirty="0" smtClean="0">
                <a:solidFill>
                  <a:srgbClr val="FFC000"/>
                </a:solidFill>
              </a:rPr>
              <a:t>времена.“ - Едwард Yоунг</a:t>
            </a:r>
          </a:p>
          <a:p>
            <a:pPr marL="0" indent="0">
              <a:buNone/>
            </a:pPr>
            <a:r>
              <a:rPr lang="sr-Cyrl-RS" dirty="0" smtClean="0"/>
              <a:t>„</a:t>
            </a:r>
            <a:r>
              <a:rPr lang="ru-RU" dirty="0"/>
              <a:t>Уколико је потребно да посао буде обављен добро, обратите се ономе ко је презаузет, јер други немају времена</a:t>
            </a:r>
            <a:r>
              <a:rPr lang="ru-RU" dirty="0" smtClean="0"/>
              <a:t>.“ - </a:t>
            </a:r>
            <a:r>
              <a:rPr lang="en-US" dirty="0"/>
              <a:t>Elbert Hubbard</a:t>
            </a:r>
            <a:endParaRPr lang="ru-RU" dirty="0"/>
          </a:p>
          <a:p>
            <a:pPr marL="0" indent="0">
              <a:buNone/>
            </a:pPr>
            <a:r>
              <a:rPr lang="sr-Cyrl-RS" dirty="0" smtClean="0">
                <a:solidFill>
                  <a:srgbClr val="FFFF00"/>
                </a:solidFill>
              </a:rPr>
              <a:t>„</a:t>
            </a:r>
            <a:r>
              <a:rPr lang="ru-RU" dirty="0" smtClean="0">
                <a:solidFill>
                  <a:srgbClr val="FFFF00"/>
                </a:solidFill>
              </a:rPr>
              <a:t>Време је новац који имаш у свом животу. То је једини новац који имаш и само ти одлучујеш како ћеш га потрошити. Буди пажљив и не допусти да га други троше умјесто тебе.“ – Карл Сандбург </a:t>
            </a:r>
          </a:p>
          <a:p>
            <a:pPr marL="0" indent="0">
              <a:buNone/>
            </a:pPr>
            <a:r>
              <a:rPr lang="sr-Cyrl-RS" dirty="0" smtClean="0"/>
              <a:t>„</a:t>
            </a:r>
            <a:r>
              <a:rPr lang="ru-RU" dirty="0" smtClean="0"/>
              <a:t>Време </a:t>
            </a:r>
            <a:r>
              <a:rPr lang="ru-RU" dirty="0"/>
              <a:t>је </a:t>
            </a:r>
            <a:r>
              <a:rPr lang="ru-RU" dirty="0" smtClean="0"/>
              <a:t>драгоцен </a:t>
            </a:r>
            <a:r>
              <a:rPr lang="ru-RU" dirty="0"/>
              <a:t>поклон, који смо примили да у њему постанемо разборитији, бољи, зрелији и савршенији. </a:t>
            </a:r>
            <a:r>
              <a:rPr lang="ru-RU" dirty="0" smtClean="0"/>
              <a:t>Време </a:t>
            </a:r>
            <a:r>
              <a:rPr lang="ru-RU" dirty="0"/>
              <a:t>је за мир, а рат није ништа друго него дивље презирање времена, провала из њега у бесмисленој нестрпљивост. </a:t>
            </a:r>
            <a:r>
              <a:rPr lang="ru-RU" dirty="0" smtClean="0"/>
              <a:t>“ – Томас Ман</a:t>
            </a:r>
            <a:endParaRPr lang="en-US" dirty="0" smtClean="0"/>
          </a:p>
          <a:p>
            <a:pPr marL="0" indent="0">
              <a:buNone/>
            </a:pPr>
            <a:r>
              <a:rPr lang="sr-Cyrl-RS" dirty="0" smtClean="0">
                <a:solidFill>
                  <a:srgbClr val="FFFF00"/>
                </a:solidFill>
              </a:rPr>
              <a:t>„Организуј се, време је.</a:t>
            </a:r>
            <a:r>
              <a:rPr lang="ru-RU" dirty="0" smtClean="0">
                <a:solidFill>
                  <a:srgbClr val="FFFF00"/>
                </a:solidFill>
              </a:rPr>
              <a:t>“ – Владица Обрадовић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789824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119</TotalTime>
  <Words>542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Horizon</vt:lpstr>
      <vt:lpstr>Слободно време у доба короне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Слободно време у доба короне</dc:title>
  <dc:creator>Korisnik</dc:creator>
  <cp:lastModifiedBy>Korisnik</cp:lastModifiedBy>
  <cp:revision>12</cp:revision>
  <dcterms:created xsi:type="dcterms:W3CDTF">2020-12-16T09:57:45Z</dcterms:created>
  <dcterms:modified xsi:type="dcterms:W3CDTF">2020-12-16T11:57:41Z</dcterms:modified>
</cp:coreProperties>
</file>